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059" r:id="rId3"/>
    <p:sldId id="1095" r:id="rId4"/>
    <p:sldId id="1096" r:id="rId5"/>
    <p:sldId id="1097" r:id="rId6"/>
    <p:sldId id="1098" r:id="rId7"/>
    <p:sldId id="453" r:id="rId8"/>
    <p:sldId id="447" r:id="rId9"/>
    <p:sldId id="448" r:id="rId10"/>
    <p:sldId id="449" r:id="rId11"/>
    <p:sldId id="450" r:id="rId12"/>
    <p:sldId id="451" r:id="rId13"/>
    <p:sldId id="452" r:id="rId14"/>
    <p:sldId id="518" r:id="rId15"/>
    <p:sldId id="521" r:id="rId16"/>
    <p:sldId id="522" r:id="rId17"/>
    <p:sldId id="523" r:id="rId18"/>
    <p:sldId id="1224" r:id="rId19"/>
    <p:sldId id="421" r:id="rId20"/>
    <p:sldId id="542" r:id="rId21"/>
    <p:sldId id="543" r:id="rId22"/>
    <p:sldId id="482" r:id="rId23"/>
    <p:sldId id="1296" r:id="rId24"/>
    <p:sldId id="651" r:id="rId25"/>
    <p:sldId id="1297" r:id="rId26"/>
    <p:sldId id="1298" r:id="rId27"/>
    <p:sldId id="954" r:id="rId28"/>
    <p:sldId id="1307" r:id="rId29"/>
    <p:sldId id="1306" r:id="rId30"/>
    <p:sldId id="1171" r:id="rId31"/>
    <p:sldId id="1214" r:id="rId32"/>
    <p:sldId id="1308" r:id="rId33"/>
    <p:sldId id="1309" r:id="rId34"/>
    <p:sldId id="1122" r:id="rId35"/>
    <p:sldId id="1299" r:id="rId36"/>
    <p:sldId id="1300" r:id="rId37"/>
    <p:sldId id="1301" r:id="rId38"/>
    <p:sldId id="1302" r:id="rId39"/>
    <p:sldId id="1303" r:id="rId40"/>
    <p:sldId id="1304" r:id="rId41"/>
    <p:sldId id="1305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95"/>
            <p14:sldId id="1096"/>
            <p14:sldId id="1097"/>
            <p14:sldId id="1098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1"/>
            <p14:sldId id="522"/>
            <p14:sldId id="523"/>
            <p14:sldId id="1224"/>
            <p14:sldId id="421"/>
            <p14:sldId id="542"/>
            <p14:sldId id="543"/>
            <p14:sldId id="482"/>
            <p14:sldId id="1296"/>
            <p14:sldId id="651"/>
            <p14:sldId id="1297"/>
            <p14:sldId id="1298"/>
            <p14:sldId id="954"/>
            <p14:sldId id="1307"/>
            <p14:sldId id="1306"/>
            <p14:sldId id="1171"/>
            <p14:sldId id="1214"/>
            <p14:sldId id="1308"/>
            <p14:sldId id="1309"/>
            <p14:sldId id="1122"/>
            <p14:sldId id="1299"/>
            <p14:sldId id="1300"/>
            <p14:sldId id="1301"/>
            <p14:sldId id="1302"/>
            <p14:sldId id="1303"/>
            <p14:sldId id="1304"/>
            <p14:sldId id="1305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9696A-6017-C311-98AC-B6257A486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C734-5573-A019-41A5-1C8734A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A5B5B-1B73-EBB2-CE1A-09BC97738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B299-5B14-5386-89F0-C12DF2617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91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3F71B-37E7-0D57-9330-38359D03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2CCE8-5960-5BA2-368D-1C7ED8307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B206C-89D2-07B7-D028-C14388F58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8BE2-D102-7C8F-E376-78DB1DE90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9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9326-8A47-D3B0-AB24-1C06C91E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C6F04-43CC-6D01-E4BE-EA4A16A7A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EFFB0-876A-8C60-068C-D065E5951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B5AA-46A2-BFC1-A921-F86974388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7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8658-0894-D68A-474A-D599AC7E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A4113-5DDC-9192-6D9E-83027FB1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680E-146B-BDBB-8697-2C36A486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D37AF-8F8E-6C42-16C4-04A305B43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gather'd</a:t>
            </a:r>
            <a:r>
              <a:rPr lang="en-GB" sz="36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E520-3FB5-81F4-4AE5-32223A08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4C6AC-53FD-5470-E7E1-4B65828A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79" y="0"/>
            <a:ext cx="489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1E22-06B4-6DAF-A03F-36D84FAC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quare with a logo and branches&#10;&#10;Description automatically generated with medium confidence">
            <a:extLst>
              <a:ext uri="{FF2B5EF4-FFF2-40B4-BE49-F238E27FC236}">
                <a16:creationId xmlns:a16="http://schemas.microsoft.com/office/drawing/2014/main" id="{DBD5B160-C949-739A-E7E6-47930F489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66" y="728466"/>
            <a:ext cx="5401067" cy="5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9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a floral border&#10;&#10;Description automatically generated">
            <a:extLst>
              <a:ext uri="{FF2B5EF4-FFF2-40B4-BE49-F238E27FC236}">
                <a16:creationId xmlns:a16="http://schemas.microsoft.com/office/drawing/2014/main" id="{88437219-1B37-FA0A-B7A8-22F441CF0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08C4-4FA2-C886-1463-45B846059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894E9-DCCA-E40A-E122-6A251CF7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8F83-4BE2-0AEB-88BC-B325F4FD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AC973-6354-FE9A-5826-2C73BA61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2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49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087777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261286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26863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</a:t>
            </a:r>
            <a:r>
              <a:rPr lang="en-GB" sz="3600">
                <a:solidFill>
                  <a:schemeClr val="bg1"/>
                </a:solidFill>
              </a:rPr>
              <a:t>the victory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earth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wonders,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1176</Words>
  <Application>Microsoft Office PowerPoint</Application>
  <PresentationFormat>On-screen Show (4:3)</PresentationFormat>
  <Paragraphs>218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45</cp:revision>
  <dcterms:created xsi:type="dcterms:W3CDTF">2024-09-27T16:56:29Z</dcterms:created>
  <dcterms:modified xsi:type="dcterms:W3CDTF">2024-11-30T19:03:34Z</dcterms:modified>
</cp:coreProperties>
</file>